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80" r:id="rId2"/>
    <p:sldId id="369" r:id="rId3"/>
    <p:sldId id="381" r:id="rId4"/>
    <p:sldId id="376" r:id="rId5"/>
    <p:sldId id="395" r:id="rId6"/>
    <p:sldId id="405" r:id="rId7"/>
    <p:sldId id="296" r:id="rId8"/>
    <p:sldId id="294" r:id="rId9"/>
    <p:sldId id="301" r:id="rId10"/>
    <p:sldId id="302" r:id="rId11"/>
    <p:sldId id="303" r:id="rId12"/>
    <p:sldId id="304" r:id="rId13"/>
    <p:sldId id="344" r:id="rId14"/>
    <p:sldId id="350" r:id="rId15"/>
    <p:sldId id="392" r:id="rId16"/>
    <p:sldId id="387" r:id="rId17"/>
    <p:sldId id="265" r:id="rId18"/>
    <p:sldId id="323" r:id="rId19"/>
    <p:sldId id="333" r:id="rId20"/>
    <p:sldId id="327" r:id="rId21"/>
    <p:sldId id="410" r:id="rId22"/>
    <p:sldId id="409" r:id="rId23"/>
    <p:sldId id="401" r:id="rId24"/>
    <p:sldId id="408" r:id="rId25"/>
    <p:sldId id="406" r:id="rId26"/>
    <p:sldId id="379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701" autoAdjust="0"/>
    <p:restoredTop sz="95238" autoAdjust="0"/>
  </p:normalViewPr>
  <p:slideViewPr>
    <p:cSldViewPr>
      <p:cViewPr varScale="1">
        <p:scale>
          <a:sx n="55" d="100"/>
          <a:sy n="55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98564-61AA-4CDC-8BBA-8935FCDE318F}" type="datetimeFigureOut">
              <a:rPr lang="ru-RU" smtClean="0"/>
              <a:pPr/>
              <a:t>24.10.2020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267D5-6AAA-40E7-8CDC-1D412057741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267D5-6AAA-40E7-8CDC-1D4120577412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267D5-6AAA-40E7-8CDC-1D4120577412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267D5-6AAA-40E7-8CDC-1D4120577412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267D5-6AAA-40E7-8CDC-1D4120577412}" type="slidenum">
              <a:rPr lang="ru-RU" smtClean="0"/>
              <a:pPr/>
              <a:t>14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267D5-6AAA-40E7-8CDC-1D4120577412}" type="slidenum">
              <a:rPr lang="ru-RU" smtClean="0"/>
              <a:pPr/>
              <a:t>16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267D5-6AAA-40E7-8CDC-1D4120577412}" type="slidenum">
              <a:rPr lang="ru-RU" smtClean="0"/>
              <a:pPr/>
              <a:t>18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267D5-6AAA-40E7-8CDC-1D4120577412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24.10.2020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24.10.2020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24.10.2020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24.10.2020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24.10.2020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24.10.2020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24.10.2020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24.10.2020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24.10.2020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24.10.2020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24.10.2020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70101-7B41-4CBB-AE8D-A0D712D27453}" type="datetimeFigureOut">
              <a:rPr lang="ru-RU" smtClean="0"/>
              <a:pPr/>
              <a:t>24.10.2020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2.pn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12.jpe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2.jpeg"/><Relationship Id="rId7" Type="http://schemas.openxmlformats.org/officeDocument/2006/relationships/image" Target="../media/image4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hyperlink" Target="https://yandex.ru/images/search?p=2&amp;text=%D0%BA%D0%B0%D1%80%D1%82%D0%B8%D0%BD%D0%BA%D0%B8%20%D0%BB%D0%B8%D1%81%D0%B0%20%D0%BB%D0%B5%D1%82%D0%BE%D0%BC%20%D0%B8%20%D0%B7%D0%B8%D0%BC%D0%BE%D0%B9&amp;img_url=http://forest.geoman.ru/forest/item/f00/s00/e0000947/pic/001_347.jpg&amp;pos=83&amp;uinfo=sw-819-sh-614-ww-802-wh-454-pd-1-wp-4x3_1024x768&amp;rpt=simage&amp;_=1454937523265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8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s://tapoc.trbo.yandex.net/tapoc_secure_proxy/5cf50d3574f19ce1e8e3e17410ec8345?url=http%3A%2F%2Fwww.auto-edu.ru%2Fpars_docs%2Frefs%2F6%2F5112%2F5112_html_64d4766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02"/>
            <a:ext cx="9144000" cy="6846398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1403648" y="1988840"/>
            <a:ext cx="6480720" cy="22322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03648" y="2060848"/>
            <a:ext cx="640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i="1" dirty="0" smtClean="0">
                <a:solidFill>
                  <a:schemeClr val="bg2">
                    <a:lumMod val="10000"/>
                  </a:schemeClr>
                </a:solidFill>
                <a:latin typeface="Cambria Math" pitchFamily="18" charset="0"/>
                <a:ea typeface="Cambria Math" pitchFamily="18" charset="0"/>
              </a:rPr>
              <a:t>Урок </a:t>
            </a:r>
          </a:p>
          <a:p>
            <a:pPr algn="ctr"/>
            <a:r>
              <a:rPr lang="ru-RU" sz="5400" i="1" dirty="0" smtClean="0">
                <a:solidFill>
                  <a:schemeClr val="bg2">
                    <a:lumMod val="10000"/>
                  </a:schemeClr>
                </a:solidFill>
                <a:latin typeface="Cambria Math" pitchFamily="18" charset="0"/>
                <a:ea typeface="Cambria Math" pitchFamily="18" charset="0"/>
              </a:rPr>
              <a:t>природоведения</a:t>
            </a:r>
            <a:endParaRPr lang="ru-RU" sz="5400" i="1" dirty="0">
              <a:solidFill>
                <a:schemeClr val="bg2">
                  <a:lumMod val="1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7" name="Рисунок 6" descr="E:\uchmet_120_60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6093296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Documents and Settings\ПК\Мои документы\DSC004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124744"/>
            <a:ext cx="3672408" cy="2412678"/>
          </a:xfrm>
          <a:prstGeom prst="rect">
            <a:avLst/>
          </a:prstGeom>
          <a:noFill/>
        </p:spPr>
      </p:pic>
      <p:pic>
        <p:nvPicPr>
          <p:cNvPr id="4" name="Picture 3" descr="C:\Documents and Settings\ПК\Мои документы\DSC00484.JPG"/>
          <p:cNvPicPr>
            <a:picLocks noChangeAspect="1" noChangeArrowheads="1"/>
          </p:cNvPicPr>
          <p:nvPr/>
        </p:nvPicPr>
        <p:blipFill>
          <a:blip r:embed="rId5" cstate="print"/>
          <a:srcRect t="1140" r="16239"/>
          <a:stretch>
            <a:fillRect/>
          </a:stretch>
        </p:blipFill>
        <p:spPr bwMode="auto">
          <a:xfrm>
            <a:off x="4572000" y="1124744"/>
            <a:ext cx="3744416" cy="2422303"/>
          </a:xfrm>
          <a:prstGeom prst="rect">
            <a:avLst/>
          </a:prstGeom>
          <a:noFill/>
        </p:spPr>
      </p:pic>
      <p:pic>
        <p:nvPicPr>
          <p:cNvPr id="5" name="Picture 2" descr="C:\Documents and Settings\ПК\Мои документы\DSC0048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789040"/>
            <a:ext cx="3672408" cy="2592288"/>
          </a:xfrm>
          <a:prstGeom prst="rect">
            <a:avLst/>
          </a:prstGeom>
          <a:noFill/>
        </p:spPr>
      </p:pic>
      <p:pic>
        <p:nvPicPr>
          <p:cNvPr id="6" name="Picture 2" descr="C:\Documents and Settings\ПК\Мои документы\DSC0048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568" y="3789040"/>
            <a:ext cx="3672408" cy="264641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14826" y="260648"/>
            <a:ext cx="7350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 краеведческом музее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8" name="Рисунок 7" descr="E:\uchmet_120_60.gif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12360" y="6093296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 descr="C:\Documents and Settings\ПК\Мои документы\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196752"/>
            <a:ext cx="2952328" cy="1941587"/>
          </a:xfrm>
          <a:prstGeom prst="rect">
            <a:avLst/>
          </a:prstGeom>
          <a:noFill/>
        </p:spPr>
      </p:pic>
      <p:pic>
        <p:nvPicPr>
          <p:cNvPr id="3075" name="Picture 3" descr="C:\Documents and Settings\ПК\Мои документы\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140968"/>
            <a:ext cx="2638809" cy="1645742"/>
          </a:xfrm>
          <a:prstGeom prst="rect">
            <a:avLst/>
          </a:prstGeom>
          <a:noFill/>
        </p:spPr>
      </p:pic>
      <p:pic>
        <p:nvPicPr>
          <p:cNvPr id="3076" name="Picture 4" descr="C:\Documents and Settings\ПК\Мои документы\27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1052736"/>
            <a:ext cx="2801888" cy="2101416"/>
          </a:xfrm>
          <a:prstGeom prst="rect">
            <a:avLst/>
          </a:prstGeom>
          <a:noFill/>
        </p:spPr>
      </p:pic>
      <p:pic>
        <p:nvPicPr>
          <p:cNvPr id="3077" name="Picture 5" descr="C:\Documents and Settings\ПК\Мои документы\2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600" y="4740275"/>
            <a:ext cx="2880320" cy="2117725"/>
          </a:xfrm>
          <a:prstGeom prst="rect">
            <a:avLst/>
          </a:prstGeom>
          <a:noFill/>
        </p:spPr>
      </p:pic>
      <p:pic>
        <p:nvPicPr>
          <p:cNvPr id="3078" name="Picture 6" descr="C:\Documents and Settings\ПК\Мои документы\1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056" y="3573016"/>
            <a:ext cx="3470701" cy="196673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971600" y="188640"/>
            <a:ext cx="66967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Дикие животные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F:\как звери готовятся к зиме\4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63888" y="3356992"/>
            <a:ext cx="2448272" cy="2088232"/>
          </a:xfrm>
          <a:prstGeom prst="rect">
            <a:avLst/>
          </a:prstGeom>
          <a:noFill/>
        </p:spPr>
      </p:pic>
      <p:pic>
        <p:nvPicPr>
          <p:cNvPr id="11" name="Picture 6" descr="https://im2-tub-ru.yandex.net/i?id=8b2e7a7f76740c8077d0efdf1d6398f1&amp;n=33&amp;h=190&amp;w=33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75856" y="1124744"/>
            <a:ext cx="2523411" cy="1872208"/>
          </a:xfrm>
          <a:prstGeom prst="rect">
            <a:avLst/>
          </a:prstGeom>
          <a:noFill/>
        </p:spPr>
      </p:pic>
      <p:pic>
        <p:nvPicPr>
          <p:cNvPr id="12" name="Рисунок 11" descr="E:\uchmet_120_60.gif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668344" y="6021288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s://tapoc.trbo.yandex.net/tapoc_secure_proxy/6f8cf946fb1aa53479a1c63604cb6921?url=http%3A%2F%2F1973myschool.ucoz.ru%2F_ph%2F2%2F7439818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Горизонтальный свиток 5"/>
          <p:cNvSpPr/>
          <p:nvPr/>
        </p:nvSpPr>
        <p:spPr>
          <a:xfrm>
            <a:off x="251520" y="188640"/>
            <a:ext cx="8352928" cy="1969376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124744"/>
            <a:ext cx="85624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Как живут зимой разные животные.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476672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Тема.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11560" y="1916832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dirty="0"/>
          </a:p>
        </p:txBody>
      </p:sp>
      <p:sp>
        <p:nvSpPr>
          <p:cNvPr id="8" name="Овал 7"/>
          <p:cNvSpPr/>
          <p:nvPr/>
        </p:nvSpPr>
        <p:spPr>
          <a:xfrm>
            <a:off x="1259632" y="548680"/>
            <a:ext cx="5544616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237023" y="548680"/>
            <a:ext cx="3845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Цель урока:</a:t>
            </a:r>
            <a:endParaRPr lang="ru-RU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5536" y="1988840"/>
            <a:ext cx="7920880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23528" y="4077072"/>
            <a:ext cx="7920880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2276872"/>
            <a:ext cx="7691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-</a:t>
            </a:r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узнать о жизни животных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;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16355" y="4005064"/>
            <a:ext cx="6224268" cy="16619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-уметь объяснить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</a:t>
            </a:r>
          </a:p>
          <a:p>
            <a:pPr algn="ctr"/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</a:t>
            </a:r>
            <a:r>
              <a:rPr lang="ru-RU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очему они так живут.</a:t>
            </a:r>
            <a:endParaRPr lang="ru-RU" sz="4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5" name="Рисунок 14" descr="E:\uchmet_120_60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2" name="Picture 6" descr="https://im1-tub-ru.yandex.net/i?id=9dd8b745aa0e4e947bbd680b31256e14&amp;n=33&amp;h=190&amp;w=1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581128"/>
            <a:ext cx="1152128" cy="1512168"/>
          </a:xfrm>
          <a:prstGeom prst="rect">
            <a:avLst/>
          </a:prstGeom>
          <a:noFill/>
        </p:spPr>
      </p:pic>
      <p:pic>
        <p:nvPicPr>
          <p:cNvPr id="24584" name="Picture 8" descr="https://tapoc.trbo.yandex.net/tapoc_secure_proxy/682efafe2679f96ba68305086abb86a2?url=http%3A%2F%2Fwww.dou75.ru%2F78%2Fimages%2Fbezopasnost%2Fbez_zimoi%2F81bez_zimo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068960"/>
            <a:ext cx="1584176" cy="1656184"/>
          </a:xfrm>
          <a:prstGeom prst="rect">
            <a:avLst/>
          </a:prstGeom>
          <a:noFill/>
        </p:spPr>
      </p:pic>
      <p:pic>
        <p:nvPicPr>
          <p:cNvPr id="24588" name="Picture 12" descr="https://im1-tub-ru.yandex.net/i?id=9cff82ca935bf4feeed5618c71470359&amp;n=33&amp;h=190&amp;w=18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1124744"/>
            <a:ext cx="1440160" cy="180975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835696" y="2996952"/>
            <a:ext cx="542136" cy="9361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35696" y="4797152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980728"/>
            <a:ext cx="3981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39752" y="4653136"/>
            <a:ext cx="607409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Мало и неправильно</a:t>
            </a:r>
          </a:p>
          <a:p>
            <a:pPr algn="ctr"/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отвечает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67744" y="2996952"/>
            <a:ext cx="534954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Отвечает, но</a:t>
            </a:r>
          </a:p>
          <a:p>
            <a:pPr algn="ctr"/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</a:t>
            </a:r>
            <a:r>
              <a:rPr lang="ru-RU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опускает ошибки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87624" y="1628800"/>
            <a:ext cx="775039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Внимательный, активный</a:t>
            </a:r>
          </a:p>
          <a:p>
            <a:pPr algn="ctr"/>
            <a:r>
              <a:rPr lang="ru-RU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Правильно и хорошо говорит</a:t>
            </a:r>
            <a:endParaRPr lang="ru-RU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691680" y="404664"/>
            <a:ext cx="6264696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1426" y="620688"/>
            <a:ext cx="615803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Критерии оценивания</a:t>
            </a:r>
            <a:endParaRPr lang="ru-RU" sz="48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8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 descr="https://im1-tub-ru.yandex.net/i?id=031aacee71b4604a866ffd3775723c05&amp;n=33&amp;h=190&amp;w=2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980728"/>
            <a:ext cx="4824536" cy="25202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188640"/>
            <a:ext cx="88924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Заяц поменял окраску.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8674" name="Picture 2" descr="https://im0-tub-ru.yandex.net/i?id=ff9ce5640d2fb38e4bb870b6f82307c7&amp;n=33&amp;h=190&amp;w=28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284984"/>
            <a:ext cx="5688632" cy="30243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5949280"/>
            <a:ext cx="85689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Белого зайца не видно на снегу.</a:t>
            </a:r>
            <a:endParaRPr lang="ru-RU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7" name="Рисунок 6" descr="E:\uchmet_120_60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1000" y="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 descr="https://im3-tub-ru.yandex.net/i?id=83f51b23504441a48dd4f294e22d6c22&amp;n=33&amp;h=190&amp;w=2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196752"/>
            <a:ext cx="3168352" cy="2664296"/>
          </a:xfrm>
          <a:prstGeom prst="rect">
            <a:avLst/>
          </a:prstGeom>
          <a:noFill/>
        </p:spPr>
      </p:pic>
      <p:pic>
        <p:nvPicPr>
          <p:cNvPr id="4" name="Picture 6" descr="https://im1-tub-ru.yandex.net/i?id=7d04a2d06567939e7ab85095142a9013&amp;n=33&amp;h=190&amp;w=25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1" y="2636912"/>
            <a:ext cx="5112568" cy="422108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72778" y="404664"/>
            <a:ext cx="724288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Зимой белка серебристо-серая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Рисунок 5" descr="E:\uchmet_120_60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1000" y="6093296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https://im2-tub-ru.yandex.net/i?id=450a3506279655bef0c85793c9c94312&amp;n=33&amp;h=190&amp;w=3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2656"/>
            <a:ext cx="3960440" cy="2664296"/>
          </a:xfrm>
          <a:prstGeom prst="rect">
            <a:avLst/>
          </a:prstGeom>
          <a:noFill/>
        </p:spPr>
      </p:pic>
      <p:pic>
        <p:nvPicPr>
          <p:cNvPr id="6" name="Picture 6" descr="https://im2-tub-ru.yandex.net/i?id=6a4e89cb2747ac710de30e0e294f6e0e&amp;n=33&amp;h=190&amp;w=38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564904"/>
            <a:ext cx="6264696" cy="266429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5661248"/>
            <a:ext cx="89644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 лисы густой и тёплый мех.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E:\uchmet_120_60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b="55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https://im2-tub-ru.yandex.net/i?id=398468122f6d8c22a563a123ecda49bd&amp;n=33&amp;h=190&amp;w=2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20688"/>
            <a:ext cx="4176464" cy="3068960"/>
          </a:xfrm>
          <a:prstGeom prst="rect">
            <a:avLst/>
          </a:prstGeom>
          <a:noFill/>
        </p:spPr>
      </p:pic>
      <p:pic>
        <p:nvPicPr>
          <p:cNvPr id="4" name="Picture 4" descr="https://tapoc.trbo.yandex.net/tapoc_secure_proxy/b025d73666959c5fa09b492a9e415098?url=http%3A%2F%2Fwww.odinostrov.ru%2Fwp-content%2Fuploads%2F2012%2F11%2Fa9caeccdf282c8b5068d383aaa9b1d67.jpg"/>
          <p:cNvPicPr>
            <a:picLocks noChangeAspect="1" noChangeArrowheads="1"/>
          </p:cNvPicPr>
          <p:nvPr/>
        </p:nvPicPr>
        <p:blipFill>
          <a:blip r:embed="rId4" cstate="print"/>
          <a:srcRect r="1587" b="10874"/>
          <a:stretch>
            <a:fillRect/>
          </a:stretch>
        </p:blipFill>
        <p:spPr bwMode="auto">
          <a:xfrm>
            <a:off x="827584" y="3645024"/>
            <a:ext cx="4464496" cy="2520280"/>
          </a:xfrm>
          <a:prstGeom prst="rect">
            <a:avLst/>
          </a:prstGeom>
          <a:noFill/>
        </p:spPr>
      </p:pic>
      <p:pic>
        <p:nvPicPr>
          <p:cNvPr id="5" name="Picture 6" descr="https://im3-tub-ru.yandex.net/i?id=7b176f50a26932a409cf7c93e7915192&amp;n=33&amp;h=190&amp;w=27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1124744"/>
            <a:ext cx="3528392" cy="280831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39552" y="0"/>
            <a:ext cx="79834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Эти животные зимой спят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7" name="Рисунок 6" descr="E:\uchmet_120_60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01000" y="6093296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395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https://tapoc.trbo.yandex.net/tapoc_secure_proxy/029a63b77e14479ed1b0bc8d9151c5f6?url=http%3A%2F%2Frushkolnik.ru%2Ftw_files%2F4955%2Fd-4954123%2F7z-docs%2F1_html_1e65359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124744"/>
            <a:ext cx="4176464" cy="389965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55576" y="404664"/>
            <a:ext cx="423308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Запасливая, как</a:t>
            </a:r>
            <a:endParaRPr lang="ru-RU" sz="4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72923" y="332656"/>
            <a:ext cx="175695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белка.</a:t>
            </a:r>
            <a:endParaRPr lang="ru-RU" sz="4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51" name="Picture 3" descr="C:\Documents and Settings\ПК\Мои документы\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3717032"/>
            <a:ext cx="3707904" cy="2736304"/>
          </a:xfrm>
          <a:prstGeom prst="rect">
            <a:avLst/>
          </a:prstGeom>
          <a:noFill/>
        </p:spPr>
      </p:pic>
      <p:pic>
        <p:nvPicPr>
          <p:cNvPr id="2050" name="Picture 2" descr="F:\как звери готовятся к зиме\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9632" y="1412776"/>
            <a:ext cx="2463793" cy="2054943"/>
          </a:xfrm>
          <a:prstGeom prst="rect">
            <a:avLst/>
          </a:prstGeom>
          <a:noFill/>
        </p:spPr>
      </p:pic>
      <p:pic>
        <p:nvPicPr>
          <p:cNvPr id="8" name="Рисунок 7" descr="E:\uchmet_120_60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16416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10" descr="https://im3-tub-ru.yandex.net/i?id=a22b25eaf981cb18b37675bc564ccd72&amp;n=33&amp;h=190&amp;w=1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484784"/>
            <a:ext cx="1788586" cy="2520280"/>
          </a:xfrm>
          <a:prstGeom prst="rect">
            <a:avLst/>
          </a:prstGeom>
          <a:noFill/>
        </p:spPr>
      </p:pic>
      <p:pic>
        <p:nvPicPr>
          <p:cNvPr id="4" name="Picture 12" descr="https://im2-tub-ru.yandex.net/i?id=07831f868cde5e48c3208544f7f7e757&amp;n=33&amp;h=190&amp;w=28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077072"/>
            <a:ext cx="2307917" cy="223224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99592" y="188640"/>
            <a:ext cx="708405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Зайцы и лоси грызут кору ,</a:t>
            </a:r>
          </a:p>
          <a:p>
            <a:pPr algn="ctr"/>
            <a:r>
              <a:rPr lang="ru-RU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едят молодые ветки деревьев.</a:t>
            </a:r>
            <a:endParaRPr lang="ru-RU" sz="40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7" name="Picture 4" descr="https://im0-tub-ru.yandex.net/i?id=d2457474210830dd288fd220442557b1&amp;n=33&amp;h=190&amp;w=25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1484784"/>
            <a:ext cx="3672408" cy="3168352"/>
          </a:xfrm>
          <a:prstGeom prst="rect">
            <a:avLst/>
          </a:prstGeom>
          <a:noFill/>
        </p:spPr>
      </p:pic>
      <p:pic>
        <p:nvPicPr>
          <p:cNvPr id="8" name="Picture 14" descr="https://im0-tub-ru.yandex.net/i?id=7fe147c9d23576ce90d92679749c4aa0&amp;n=33&amp;h=190&amp;w=27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3933056"/>
            <a:ext cx="3530192" cy="2664296"/>
          </a:xfrm>
          <a:prstGeom prst="rect">
            <a:avLst/>
          </a:prstGeom>
          <a:noFill/>
        </p:spPr>
      </p:pic>
      <p:pic>
        <p:nvPicPr>
          <p:cNvPr id="9" name="Рисунок 8" descr="E:\uchmet_120_60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95536" y="260648"/>
            <a:ext cx="77768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Волка ноги кормят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098" name="Picture 2" descr="C:\Documents and Settings\ПК\Мои документы\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412776"/>
            <a:ext cx="6912768" cy="4995721"/>
          </a:xfrm>
          <a:prstGeom prst="rect">
            <a:avLst/>
          </a:prstGeom>
          <a:noFill/>
        </p:spPr>
      </p:pic>
      <p:pic>
        <p:nvPicPr>
          <p:cNvPr id="5" name="Рисунок 4" descr="E:\uchmet_120_60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https://im0-tub-ru.yandex.net/i?id=3de0f29ae5908a0fb1c9e17a347aa6fe&amp;n=33&amp;h=190&amp;w=2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492896"/>
            <a:ext cx="4744056" cy="309634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3875" y="692696"/>
            <a:ext cx="813655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Лиса ловит мышей и зайцев.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 descr="https://im2-tub-ru.yandex.net/i?id=57df9e710ae903082eccf155ccd78591&amp;n=33&amp;h=190&amp;w=28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1412776"/>
            <a:ext cx="3600399" cy="2350499"/>
          </a:xfrm>
          <a:prstGeom prst="rect">
            <a:avLst/>
          </a:prstGeom>
          <a:noFill/>
        </p:spPr>
      </p:pic>
      <p:pic>
        <p:nvPicPr>
          <p:cNvPr id="7" name="Рисунок 6" descr="E:\uchmet_120_60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33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8" descr="https://im0-tub-ru.yandex.net/i?id=4404bd43ca6a296ec631abec0fe34f2c&amp;n=33&amp;h=190&amp;w=1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836613"/>
            <a:ext cx="259238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2" descr="https://im0-tub-ru.yandex.net/i?id=6eb1dbaa9eaf23bc2c0d4b4b04e18bd4&amp;n=33&amp;h=190&amp;w=28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838" y="836613"/>
            <a:ext cx="3744912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6" descr="https://im0-tub-ru.yandex.net/i?id=41c7609b00e400ec8d265581571a53a2&amp;n=33&amp;h=190&amp;w=28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501008"/>
            <a:ext cx="302418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6" descr="https://im3-tub-ru.yandex.net/i?id=5fda233129a30200384da4e872eb2b6b&amp;n=33&amp;h=190&amp;w=20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3140968"/>
            <a:ext cx="309562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55576" y="2348880"/>
            <a:ext cx="257762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нюхает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707904" y="2420888"/>
            <a:ext cx="5651229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лапами топочет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99592" y="5229200"/>
            <a:ext cx="263879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пляшет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860032" y="5517232"/>
            <a:ext cx="210987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ловит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87624" y="0"/>
            <a:ext cx="7056784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Лисица</a:t>
            </a: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мышкует.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pic>
        <p:nvPicPr>
          <p:cNvPr id="14" name="Рисунок 13" descr="E:\uchmet_120_60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44408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  <p:bldP spid="13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tapoc.trbo.yandex.net/tapoc_secure_proxy/b29e914b16e3db2a29646015a5ae312a?url=http%3A%2F%2Fwww.emeraldday.com%2Fwp-content%2Fuploads%2F2014%2F11%2Framka-noviy-god-1-1024x70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6" name="Прямоугольник 5"/>
          <p:cNvSpPr/>
          <p:nvPr/>
        </p:nvSpPr>
        <p:spPr>
          <a:xfrm>
            <a:off x="2627784" y="404664"/>
            <a:ext cx="6516216" cy="3170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Физминутка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 медведя дом большой,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А у зайки маленький, 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Наш медведь пошел домой, 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Поскакал и заинька.</a:t>
            </a:r>
          </a:p>
        </p:txBody>
      </p:sp>
      <p:pic>
        <p:nvPicPr>
          <p:cNvPr id="4" name="Рисунок 3" descr="E:\uchmet_120_60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https://im0-tub-ru.yandex.net/i?id=f9bf7fbe4d20b1bb51cfd819aa798d04&amp;n=33&amp;h=190&amp;w=2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59" y="1355988"/>
            <a:ext cx="3541395" cy="2649076"/>
          </a:xfrm>
          <a:prstGeom prst="rect">
            <a:avLst/>
          </a:prstGeom>
          <a:noFill/>
        </p:spPr>
      </p:pic>
      <p:pic>
        <p:nvPicPr>
          <p:cNvPr id="4" name="Picture 2" descr="https://im2-tub-ru.yandex.net/i?id=fa90b163bf9d477b39062e94976a0a93&amp;n=33&amp;h=190&amp;w=24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1268760"/>
            <a:ext cx="3528392" cy="2806675"/>
          </a:xfrm>
          <a:prstGeom prst="rect">
            <a:avLst/>
          </a:prstGeom>
          <a:noFill/>
        </p:spPr>
      </p:pic>
      <p:pic>
        <p:nvPicPr>
          <p:cNvPr id="5" name="Picture 4" descr="https://im2-tub-ru.yandex.net/i?id=049d0514e2198e4036e9a6ab67b0f27d&amp;n=33&amp;h=190&amp;w=25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4005064"/>
            <a:ext cx="2952328" cy="2664296"/>
          </a:xfrm>
          <a:prstGeom prst="rect">
            <a:avLst/>
          </a:prstGeom>
          <a:noFill/>
        </p:spPr>
      </p:pic>
      <p:pic>
        <p:nvPicPr>
          <p:cNvPr id="6" name="Picture 6" descr="https://im2-tub-ru.yandex.net/i?id=daac068f0ee607d8f44b7321baef6f34&amp;n=33&amp;h=190&amp;w=28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1920" y="4182634"/>
            <a:ext cx="3240360" cy="234271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996573" y="404664"/>
            <a:ext cx="4099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Кто лишний?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8" name="Рисунок 7" descr="E:\uchmet_120_60.gif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https://im2-tub-ru.yandex.net/i?id=398468122f6d8c22a563a123ecda49bd&amp;n=33&amp;h=190&amp;w=2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268760"/>
            <a:ext cx="3888432" cy="2808312"/>
          </a:xfrm>
          <a:prstGeom prst="rect">
            <a:avLst/>
          </a:prstGeom>
          <a:noFill/>
        </p:spPr>
      </p:pic>
      <p:pic>
        <p:nvPicPr>
          <p:cNvPr id="4" name="Picture 4" descr="https://tapoc.trbo.yandex.net/tapoc_secure_proxy/b025d73666959c5fa09b492a9e415098?url=http%3A%2F%2Fwww.odinostrov.ru%2Fwp-content%2Fuploads%2F2012%2F11%2Fa9caeccdf282c8b5068d383aaa9b1d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27638" y="1340768"/>
            <a:ext cx="3632794" cy="2664296"/>
          </a:xfrm>
          <a:prstGeom prst="rect">
            <a:avLst/>
          </a:prstGeom>
          <a:noFill/>
        </p:spPr>
      </p:pic>
      <p:pic>
        <p:nvPicPr>
          <p:cNvPr id="5" name="Picture 6" descr="https://im3-tub-ru.yandex.net/i?id=7b176f50a26932a409cf7c93e7915192&amp;n=33&amp;h=190&amp;w=27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4221088"/>
            <a:ext cx="3672408" cy="2160240"/>
          </a:xfrm>
          <a:prstGeom prst="rect">
            <a:avLst/>
          </a:prstGeom>
          <a:noFill/>
        </p:spPr>
      </p:pic>
      <p:pic>
        <p:nvPicPr>
          <p:cNvPr id="7" name="Picture 2" descr="https://tapoc.trbo.yandex.net/tapoc_secure_proxy/d6b0bfe672bc26be50b2f6c17d928c72?url=http%3A%2F%2Fwww.poetryclub.com.ua%2Fupload%2Fpoem_all%2F0063296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032" y="4365104"/>
            <a:ext cx="2664296" cy="201622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819021" y="332656"/>
            <a:ext cx="45223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Кто лишний?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8" name="Рисунок 7" descr="E:\uchmet_120_60.gif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https://im2-tub-ru.yandex.net/i?id=3e1034ed3236e7110035d785b02f04ef&amp;n=33&amp;h=190&amp;w=3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221088"/>
            <a:ext cx="3686186" cy="2276872"/>
          </a:xfrm>
          <a:prstGeom prst="rect">
            <a:avLst/>
          </a:prstGeom>
          <a:noFill/>
        </p:spPr>
      </p:pic>
      <p:pic>
        <p:nvPicPr>
          <p:cNvPr id="7" name="Picture 2" descr="https://im2-tub-ru.yandex.net/i?id=57df9e710ae903082eccf155ccd78591&amp;n=33&amp;h=190&amp;w=28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340768"/>
            <a:ext cx="2664295" cy="204957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035045" y="332656"/>
            <a:ext cx="45223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Кто лишний?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6" name="Picture 2" descr="F:\как звери готовятся к зиме\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1" y="4077072"/>
            <a:ext cx="3240360" cy="2214601"/>
          </a:xfrm>
          <a:prstGeom prst="rect">
            <a:avLst/>
          </a:prstGeom>
          <a:noFill/>
        </p:spPr>
      </p:pic>
      <p:pic>
        <p:nvPicPr>
          <p:cNvPr id="10" name="Picture 2" descr="https://tapoc.trbo.yandex.net/tapoc_secure_proxy/d6b0bfe672bc26be50b2f6c17d928c72?url=http%3A%2F%2Fwww.poetryclub.com.ua%2Fupload%2Fpoem_all%2F0063296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1268760"/>
            <a:ext cx="4248472" cy="2358406"/>
          </a:xfrm>
          <a:prstGeom prst="rect">
            <a:avLst/>
          </a:prstGeom>
          <a:noFill/>
        </p:spPr>
      </p:pic>
      <p:pic>
        <p:nvPicPr>
          <p:cNvPr id="11" name="Рисунок 10" descr="E:\uchmet_120_60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90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 descr="https://im2-tub-ru.yandex.net/i?id=39455773ff555c63d5ee8557209a500c&amp;n=33&amp;h=190&amp;w=2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772816"/>
            <a:ext cx="4266206" cy="266429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188640"/>
            <a:ext cx="784887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Для кого приготовили корм?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9218" name="Picture 2" descr="https://im0-tub-ru.yandex.net/i?id=ca189978cbf895844ee6da6c6b93b153&amp;n=33&amp;h=190&amp;w=24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268760"/>
            <a:ext cx="3528392" cy="3024336"/>
          </a:xfrm>
          <a:prstGeom prst="rect">
            <a:avLst/>
          </a:prstGeom>
          <a:noFill/>
        </p:spPr>
      </p:pic>
      <p:pic>
        <p:nvPicPr>
          <p:cNvPr id="9220" name="Picture 4" descr="https://im3-tub-ru.yandex.net/i?id=a60eb461ed2c17cc9bc01f8581c2def3&amp;n=33&amp;h=190&amp;w=33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4581128"/>
            <a:ext cx="3888432" cy="2736304"/>
          </a:xfrm>
          <a:prstGeom prst="rect">
            <a:avLst/>
          </a:prstGeom>
          <a:noFill/>
        </p:spPr>
      </p:pic>
      <p:pic>
        <p:nvPicPr>
          <p:cNvPr id="7" name="Рисунок 6" descr="E:\uchmet_120_60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01000" y="657225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E:\uchmet_120_60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2536" y="0"/>
            <a:ext cx="93965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475656" y="404664"/>
            <a:ext cx="560670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Узнай животное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2195" y="1052736"/>
            <a:ext cx="8701998" cy="39703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Это животное – крупная и опасная лесная 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кошка, хищник. Она очень осторожна: </a:t>
            </a:r>
          </a:p>
          <a:p>
            <a:pPr marL="742950" indent="-742950"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неслышно ходит и далеко слышит,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умеет забираться на высокие густые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деревья. Обитает в северных районах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нашей области, занесена в 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4437112"/>
            <a:ext cx="514948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Красную книгу</a:t>
            </a:r>
          </a:p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Омской области.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Рисунок 6" descr="E:\uchmet_120_60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 descr="E:\uchmet_120_60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11560" y="1916832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dirty="0"/>
          </a:p>
        </p:txBody>
      </p:sp>
      <p:sp>
        <p:nvSpPr>
          <p:cNvPr id="8" name="Овал 7"/>
          <p:cNvSpPr/>
          <p:nvPr/>
        </p:nvSpPr>
        <p:spPr>
          <a:xfrm>
            <a:off x="1331640" y="476672"/>
            <a:ext cx="5544616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237023" y="548680"/>
            <a:ext cx="3845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Цель урока:</a:t>
            </a:r>
            <a:endParaRPr lang="ru-RU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5536" y="1988840"/>
            <a:ext cx="7920880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23528" y="4077072"/>
            <a:ext cx="7920880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2276872"/>
            <a:ext cx="7691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-</a:t>
            </a:r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узнать о жизни животных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;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16355" y="4005064"/>
            <a:ext cx="6224268" cy="16619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-уметь объяснить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</a:t>
            </a:r>
          </a:p>
          <a:p>
            <a:pPr algn="ctr"/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</a:t>
            </a:r>
            <a:r>
              <a:rPr lang="ru-RU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очему они так живут.</a:t>
            </a:r>
            <a:endParaRPr lang="ru-RU" sz="4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5" name="Рисунок 14" descr="E:\uchmet_120_60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2" name="Picture 6" descr="https://im1-tub-ru.yandex.net/i?id=9dd8b745aa0e4e947bbd680b31256e14&amp;n=33&amp;h=190&amp;w=1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581128"/>
            <a:ext cx="1152128" cy="1512168"/>
          </a:xfrm>
          <a:prstGeom prst="rect">
            <a:avLst/>
          </a:prstGeom>
          <a:noFill/>
        </p:spPr>
      </p:pic>
      <p:pic>
        <p:nvPicPr>
          <p:cNvPr id="24584" name="Picture 8" descr="https://tapoc.trbo.yandex.net/tapoc_secure_proxy/682efafe2679f96ba68305086abb86a2?url=http%3A%2F%2Fwww.dou75.ru%2F78%2Fimages%2Fbezopasnost%2Fbez_zimoi%2F81bez_zimo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068960"/>
            <a:ext cx="1584176" cy="1656184"/>
          </a:xfrm>
          <a:prstGeom prst="rect">
            <a:avLst/>
          </a:prstGeom>
          <a:noFill/>
        </p:spPr>
      </p:pic>
      <p:pic>
        <p:nvPicPr>
          <p:cNvPr id="24588" name="Picture 12" descr="https://im1-tub-ru.yandex.net/i?id=9cff82ca935bf4feeed5618c71470359&amp;n=33&amp;h=190&amp;w=18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1124744"/>
            <a:ext cx="1440160" cy="180975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835696" y="2996952"/>
            <a:ext cx="542136" cy="9361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35696" y="4797152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980728"/>
            <a:ext cx="3981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39752" y="4653136"/>
            <a:ext cx="607409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Мало и неправильно</a:t>
            </a:r>
          </a:p>
          <a:p>
            <a:pPr algn="ctr"/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отвечает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67744" y="2996952"/>
            <a:ext cx="534954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Отвечает, но</a:t>
            </a:r>
          </a:p>
          <a:p>
            <a:pPr algn="ctr"/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</a:t>
            </a:r>
            <a:r>
              <a:rPr lang="ru-RU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опускает ошибки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87624" y="1628800"/>
            <a:ext cx="775039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Внимательный, активный</a:t>
            </a:r>
          </a:p>
          <a:p>
            <a:pPr algn="ctr"/>
            <a:r>
              <a:rPr lang="ru-RU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Правильно и хорошо говорит</a:t>
            </a:r>
            <a:endParaRPr lang="ru-RU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691680" y="404664"/>
            <a:ext cx="6264696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1426" y="620688"/>
            <a:ext cx="615803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Критерии оценивания</a:t>
            </a:r>
            <a:endParaRPr lang="ru-RU" sz="48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4" name="Рисунок 13" descr="E:\uchmet_120_60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Documents and Settings\Администратор\Рабочий стол\Новая папка\снежинка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263997">
            <a:off x="2925763" y="425450"/>
            <a:ext cx="684212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C:\Documents and Settings\Администратор\Рабочий стол\Новая папка\снежинка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263997">
            <a:off x="6718004" y="474908"/>
            <a:ext cx="684212" cy="654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Documents and Settings\Администратор\Рабочий стол\Новая папка\снежинка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263997">
            <a:off x="1038588" y="615668"/>
            <a:ext cx="684212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Documents and Settings\Администратор\Рабочий стол\Новая папка\снежинка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263997">
            <a:off x="894572" y="2343860"/>
            <a:ext cx="684212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C:\Documents and Settings\Администратор\Рабочий стол\Новая папка\снежинка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263997">
            <a:off x="1110596" y="4288075"/>
            <a:ext cx="684212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C:\Documents and Settings\Администратор\Рабочий стол\Новая папка\снежинка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263997">
            <a:off x="7951355" y="3207954"/>
            <a:ext cx="684212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Documents and Settings\Администратор\Рабочий стол\Новая папка\хор настр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820472" cy="6784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E:\uchmet_120_60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1273</TotalTime>
  <Words>242</Words>
  <Application>Microsoft Office PowerPoint</Application>
  <PresentationFormat>Экран (4:3)</PresentationFormat>
  <Paragraphs>76</Paragraphs>
  <Slides>26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Компьютер</dc:creator>
  <cp:lastModifiedBy>Сергей Колодин</cp:lastModifiedBy>
  <cp:revision>156</cp:revision>
  <dcterms:created xsi:type="dcterms:W3CDTF">2016-02-05T16:25:43Z</dcterms:created>
  <dcterms:modified xsi:type="dcterms:W3CDTF">2020-10-24T13:14:02Z</dcterms:modified>
</cp:coreProperties>
</file>