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7" r:id="rId9"/>
    <p:sldId id="263" r:id="rId10"/>
    <p:sldId id="264" r:id="rId11"/>
    <p:sldId id="265" r:id="rId12"/>
    <p:sldId id="266" r:id="rId13"/>
    <p:sldId id="267" r:id="rId14"/>
    <p:sldId id="268" r:id="rId15"/>
    <p:sldId id="276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E2BB9-A328-4F8C-AA13-A60985FD6B31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01119-48A8-4038-9452-C8AA98E82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3051C-E53C-4672-AEFA-CB34B73E6D98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B54E6-CBFA-454A-8B3C-9073FFAAE4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5AF89-549B-4E23-A176-DCC2791D5F62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768F8-3998-4517-9CD4-008AD60F9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9AE4B-4AB0-4D81-A564-C0D8F63AF3F5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B681B-DA38-485A-AAE0-1E6CDD9149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D6B0-4D81-4FE0-8A86-F4647EA2CB90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0A5E2-6BAF-48C8-AB31-653D7BF64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3FF67-DEDE-4529-82F9-9040B4964554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E861F-DFE6-44C1-82B0-50FB6DD33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79807-E8FB-4B27-B8AF-0F69D4535B66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F48A4-F4AB-4D81-8B5B-102577051C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8F773-875A-4E50-A4A9-BDC2A0CF7439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B000F-3266-447B-AC6E-31602FD3F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D416B-6CA4-4845-BE67-5F248A5B1E01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4FA16-58DA-4169-B86E-73E61454B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4BBCC-BA1E-459C-BB22-827F7368045E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D01F8-CB6D-463A-B727-C19BF4D3C8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D84DF-47B3-45FB-8C46-0AA268486F27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EA451-847F-47D8-AD85-6C1F30ED7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921BAB-4AA7-4AA3-92E2-109CA1825A63}" type="datetimeFigureOut">
              <a:rPr lang="ru-RU"/>
              <a:pPr>
                <a:defRPr/>
              </a:pPr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F59C72-1B67-4037-A5F0-A1050D627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</a:rPr>
              <a:t>Мы по улице идём.</a:t>
            </a:r>
            <a:endParaRPr lang="ru-RU" sz="7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314" name="Содержимое 5" descr="img_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00250" y="1714500"/>
            <a:ext cx="5286375" cy="4714875"/>
          </a:xfrm>
        </p:spPr>
      </p:pic>
      <p:pic>
        <p:nvPicPr>
          <p:cNvPr id="5" name="Рисунок 4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96336" y="5805264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300" b="1" dirty="0" smtClean="0"/>
              <a:t/>
            </a:r>
            <a:br>
              <a:rPr lang="ru-RU" sz="7300" b="1" dirty="0" smtClean="0"/>
            </a:br>
            <a:r>
              <a:rPr lang="ru-RU" sz="8900" b="1" dirty="0" smtClean="0">
                <a:solidFill>
                  <a:schemeClr val="tx2"/>
                </a:solidFill>
              </a:rPr>
              <a:t>БУДЕМ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7148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НАЗЫВАТЬ  ТРАНСПОРТ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РАССКАЗЫВАТЬ О СВЕТОФОРЕ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УЧИТЬСЯ ПРАВИЛЬНО ХОДИТЬ ПО УЛИЦЕ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НАХОДИТЬ МЕСТО ДЛЯ ИГР </a:t>
            </a:r>
          </a:p>
        </p:txBody>
      </p:sp>
      <p:pic>
        <p:nvPicPr>
          <p:cNvPr id="6" name="Рисунок 5" descr="uchmet_120_60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08304" y="5805264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3"/>
          <p:cNvSpPr>
            <a:spLocks noGrp="1"/>
          </p:cNvSpPr>
          <p:nvPr>
            <p:ph type="title"/>
          </p:nvPr>
        </p:nvSpPr>
        <p:spPr>
          <a:xfrm>
            <a:off x="1792288" y="285750"/>
            <a:ext cx="5486400" cy="1000125"/>
          </a:xfrm>
        </p:spPr>
        <p:txBody>
          <a:bodyPr/>
          <a:lstStyle/>
          <a:p>
            <a:pPr algn="ctr"/>
            <a:r>
              <a:rPr lang="ru-RU" sz="8000" smtClean="0"/>
              <a:t>Что это?</a:t>
            </a:r>
          </a:p>
        </p:txBody>
      </p:sp>
      <p:sp>
        <p:nvSpPr>
          <p:cNvPr id="15362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7200" b="1" smtClean="0"/>
              <a:t>МАШИНА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125538"/>
            <a:ext cx="5761038" cy="4321175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5" name="Рисунок 4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96336" y="5733256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8800" b="1" smtClean="0"/>
              <a:t>АВТОБУС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620713"/>
            <a:ext cx="5694363" cy="4270375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4" name="Рисунок 3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4328" y="5733256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7200" b="1" smtClean="0"/>
              <a:t>ТРОЛЛЕЙБУС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404813"/>
            <a:ext cx="6149975" cy="5040312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4" name="Рисунок 3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8344" y="594928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8800" b="1" smtClean="0"/>
              <a:t>ТРАМВАЙ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476250"/>
            <a:ext cx="6888162" cy="4832350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4" name="Рисунок 3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4328" y="594928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b="1" smtClean="0">
                <a:solidFill>
                  <a:schemeClr val="tx2"/>
                </a:solidFill>
              </a:rPr>
              <a:t>ТРАНСПОРТ</a:t>
            </a: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628775"/>
            <a:ext cx="2590800" cy="1943100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1628775"/>
            <a:ext cx="2592387" cy="1944688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3860800"/>
            <a:ext cx="2447925" cy="2005013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538" y="3860800"/>
            <a:ext cx="2808287" cy="1970088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7" name="Рисунок 6" descr="uchmet_120_60.gi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96336" y="594928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03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424936" cy="6318701"/>
          </a:xfrm>
        </p:spPr>
      </p:pic>
      <p:pic>
        <p:nvPicPr>
          <p:cNvPr id="3" name="Рисунок 2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1000" y="6093296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smtClean="0">
                <a:solidFill>
                  <a:schemeClr val="tx2"/>
                </a:solidFill>
              </a:rPr>
              <a:t>Транспорт едет по дороге.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557338"/>
            <a:ext cx="5791200" cy="4340225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4" name="Рисунок 3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0352" y="6021288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chemeClr val="tx2"/>
                </a:solidFill>
              </a:rPr>
              <a:t>Пешеходы идут по тротуару.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484313"/>
            <a:ext cx="7343775" cy="4762500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4" name="Рисунок 3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75"/>
          </a:xfrm>
        </p:spPr>
        <p:txBody>
          <a:bodyPr/>
          <a:lstStyle/>
          <a:p>
            <a:r>
              <a:rPr lang="ru-RU" sz="11500" b="1" dirty="0" smtClean="0"/>
              <a:t>СВЕТОФОР</a:t>
            </a:r>
          </a:p>
        </p:txBody>
      </p:sp>
      <p:pic>
        <p:nvPicPr>
          <p:cNvPr id="5" name="Рисунок 4" descr="1290665759_svetof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2000240"/>
            <a:ext cx="6215106" cy="4651372"/>
          </a:xfrm>
          <a:prstGeom prst="rect">
            <a:avLst/>
          </a:prstGeom>
        </p:spPr>
      </p:pic>
      <p:pic>
        <p:nvPicPr>
          <p:cNvPr id="7" name="Рисунок 6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520" y="6021288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tx2"/>
                </a:solidFill>
              </a:rPr>
              <a:t>ИГРА </a:t>
            </a: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>
                <a:solidFill>
                  <a:srgbClr val="FF0000"/>
                </a:solidFill>
              </a:rPr>
              <a:t>КРАСНЫЙ, </a:t>
            </a:r>
            <a:r>
              <a:rPr lang="ru-RU" b="1" smtClean="0">
                <a:solidFill>
                  <a:srgbClr val="FFC000"/>
                </a:solidFill>
              </a:rPr>
              <a:t>ЖЁЛТЫЙ</a:t>
            </a:r>
            <a:r>
              <a:rPr lang="ru-RU" b="1" smtClean="0">
                <a:solidFill>
                  <a:srgbClr val="FFFF00"/>
                </a:solidFill>
              </a:rPr>
              <a:t>, </a:t>
            </a:r>
            <a:r>
              <a:rPr lang="ru-RU" b="1" smtClean="0">
                <a:solidFill>
                  <a:srgbClr val="00B050"/>
                </a:solidFill>
              </a:rPr>
              <a:t>ЗЕЛЁНЫЙ</a:t>
            </a:r>
          </a:p>
        </p:txBody>
      </p:sp>
      <p:pic>
        <p:nvPicPr>
          <p:cNvPr id="23554" name="Содержимое 3" descr="images (1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00125" y="2071688"/>
            <a:ext cx="1123950" cy="1123950"/>
          </a:xfrm>
        </p:spPr>
      </p:pic>
      <p:pic>
        <p:nvPicPr>
          <p:cNvPr id="23555" name="Рисунок 4" descr="images (13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3500438"/>
            <a:ext cx="1214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5" descr="images (14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5013325"/>
            <a:ext cx="12668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571736" y="1714488"/>
            <a:ext cx="5691187" cy="1417638"/>
          </a:xfrm>
          <a:prstGeom prst="rect">
            <a:avLst/>
          </a:prstGeom>
        </p:spPr>
        <p:txBody>
          <a:bodyPr anchor="ctr"/>
          <a:lstStyle/>
          <a:p>
            <a:r>
              <a:rPr lang="ru-RU" sz="4400" b="1" dirty="0">
                <a:latin typeface="Calibri" pitchFamily="34" charset="0"/>
              </a:rPr>
              <a:t>стой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771775" y="3429000"/>
            <a:ext cx="5691188" cy="1417638"/>
          </a:xfrm>
          <a:prstGeom prst="rect">
            <a:avLst/>
          </a:prstGeom>
        </p:spPr>
        <p:txBody>
          <a:bodyPr anchor="ctr"/>
          <a:lstStyle/>
          <a:p>
            <a:r>
              <a:rPr lang="ru-RU" sz="4400" b="1" dirty="0">
                <a:latin typeface="Calibri" pitchFamily="34" charset="0"/>
              </a:rPr>
              <a:t>хлопай </a:t>
            </a:r>
            <a:r>
              <a:rPr lang="ru-RU" sz="4400" b="1" dirty="0"/>
              <a:t> </a:t>
            </a:r>
            <a:r>
              <a:rPr lang="ru-RU" sz="4400" b="1" dirty="0">
                <a:latin typeface="Calibri" pitchFamily="34" charset="0"/>
              </a:rPr>
              <a:t>в </a:t>
            </a:r>
            <a:r>
              <a:rPr lang="ru-RU" sz="4400" b="1" dirty="0"/>
              <a:t> </a:t>
            </a:r>
            <a:r>
              <a:rPr lang="ru-RU" sz="4400" b="1" dirty="0">
                <a:latin typeface="Calibri" pitchFamily="34" charset="0"/>
              </a:rPr>
              <a:t>ладоши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627313" y="4868863"/>
            <a:ext cx="5691187" cy="141763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dirty="0">
                <a:latin typeface="+mj-lt"/>
                <a:ea typeface="+mj-ea"/>
                <a:cs typeface="+mj-cs"/>
              </a:rPr>
              <a:t>иди</a:t>
            </a:r>
            <a:endParaRPr lang="ru-RU" sz="4400" b="1" dirty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 descr="uchmet_120_60.g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68344" y="6021288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7167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 дороге будь внимательным!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000240"/>
            <a:ext cx="5286412" cy="4208473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4" name="Рисунок 3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0352" y="6093296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Играй на площадке во дворе!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268413"/>
            <a:ext cx="3300412" cy="3313112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3213100"/>
            <a:ext cx="4413250" cy="3309938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5" name="Рисунок 4" descr="uchmet_120_60.g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520" y="6093296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</a:rPr>
              <a:t>Не катайся по дороге</a:t>
            </a:r>
            <a:br>
              <a:rPr lang="ru-RU" sz="48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</a:rPr>
              <a:t> на самокате и велосипеде!</a:t>
            </a:r>
            <a:endParaRPr lang="ru-RU" sz="4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" name="Рисунок 2" descr="uchmet_120_60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1000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63579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  <a:t>Где ходят пешеходы?</a:t>
            </a:r>
            <a:b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  <a:t>по дороге</a:t>
            </a:r>
            <a:b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  <a:t>по тротуару</a:t>
            </a:r>
            <a:b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  <a:t>по лесу</a:t>
            </a:r>
            <a: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 descr="uchmet_120_60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2360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25987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Пешеходы ходят по тротуару.</a:t>
            </a:r>
            <a:endParaRPr lang="ru-RU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 descr="uchmet_120_60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2360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37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На какой сигнал светофора</a:t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можно переходить дорогу?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>
                <a:solidFill>
                  <a:srgbClr val="FF0000"/>
                </a:solidFill>
              </a:rPr>
              <a:t>на красный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>
                <a:solidFill>
                  <a:srgbClr val="FFC000"/>
                </a:solidFill>
              </a:rPr>
              <a:t>на жёлтый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>
                <a:solidFill>
                  <a:srgbClr val="00B050"/>
                </a:solidFill>
              </a:rPr>
              <a:t>на зелёный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 descr="uchmet_120_60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1000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0237"/>
          </a:xfrm>
        </p:spPr>
        <p:txBody>
          <a:bodyPr/>
          <a:lstStyle/>
          <a:p>
            <a:r>
              <a:rPr lang="ru-RU" sz="4000" b="1" smtClean="0">
                <a:solidFill>
                  <a:srgbClr val="00B050"/>
                </a:solidFill>
              </a:rPr>
              <a:t>Переходи дорогу на зелёный свет!</a:t>
            </a:r>
          </a:p>
        </p:txBody>
      </p:sp>
      <p:pic>
        <p:nvPicPr>
          <p:cNvPr id="3" name="Рисунок 2" descr="uchmet_120_60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68344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  <a:t>Где нужно играть?</a:t>
            </a:r>
            <a:b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6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600" b="1" dirty="0" smtClean="0">
                <a:solidFill>
                  <a:schemeClr val="tx2"/>
                </a:solidFill>
              </a:rPr>
              <a:t>на дороге</a:t>
            </a:r>
            <a:br>
              <a:rPr lang="ru-RU" sz="6600" b="1" dirty="0" smtClean="0">
                <a:solidFill>
                  <a:schemeClr val="tx2"/>
                </a:solidFill>
              </a:rPr>
            </a:br>
            <a:r>
              <a:rPr lang="ru-RU" sz="6600" b="1" dirty="0" smtClean="0">
                <a:solidFill>
                  <a:schemeClr val="tx2"/>
                </a:solidFill>
              </a:rPr>
              <a:t>на тротуаре</a:t>
            </a:r>
            <a:br>
              <a:rPr lang="ru-RU" sz="6600" b="1" dirty="0" smtClean="0">
                <a:solidFill>
                  <a:schemeClr val="tx2"/>
                </a:solidFill>
              </a:rPr>
            </a:br>
            <a:r>
              <a:rPr lang="ru-RU" sz="6600" b="1" dirty="0" smtClean="0">
                <a:solidFill>
                  <a:schemeClr val="tx2"/>
                </a:solidFill>
              </a:rPr>
              <a:t>на площадке во дворе</a:t>
            </a:r>
            <a:endParaRPr lang="ru-RU" sz="66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uchmet_120_60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2360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Играй на площадке во дворе!</a:t>
            </a:r>
            <a:endParaRPr lang="ru-RU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 descr="uchmet_120_60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1000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75"/>
          </a:xfrm>
        </p:spPr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Знай и соблюдай </a:t>
            </a:r>
            <a:br>
              <a:rPr lang="ru-RU" b="1" smtClean="0">
                <a:solidFill>
                  <a:srgbClr val="C00000"/>
                </a:solidFill>
              </a:rPr>
            </a:br>
            <a:r>
              <a:rPr lang="ru-RU" b="1" smtClean="0">
                <a:solidFill>
                  <a:srgbClr val="C00000"/>
                </a:solidFill>
              </a:rPr>
              <a:t>правила дорожного движения!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989138"/>
            <a:ext cx="5903913" cy="4429125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ffectLst/>
        </p:spPr>
      </p:pic>
      <p:pic>
        <p:nvPicPr>
          <p:cNvPr id="4" name="Рисунок 3" descr="uchmet_120_6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1000" y="6286500"/>
            <a:ext cx="11430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91</Words>
  <Application>Microsoft Office PowerPoint</Application>
  <PresentationFormat>Экран (4:3)</PresentationFormat>
  <Paragraphs>29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Мы по улице идём.</vt:lpstr>
      <vt:lpstr> БУДЕМ </vt:lpstr>
      <vt:lpstr>Что это?</vt:lpstr>
      <vt:lpstr>Слайд 4</vt:lpstr>
      <vt:lpstr>Слайд 5</vt:lpstr>
      <vt:lpstr>Слайд 6</vt:lpstr>
      <vt:lpstr>ТРАНСПОРТ</vt:lpstr>
      <vt:lpstr>Слайд 8</vt:lpstr>
      <vt:lpstr>Транспорт едет по дороге.</vt:lpstr>
      <vt:lpstr>Пешеходы идут по тротуару.</vt:lpstr>
      <vt:lpstr>СВЕТОФОР</vt:lpstr>
      <vt:lpstr>ИГРА  КРАСНЫЙ, ЖЁЛТЫЙ, ЗЕЛЁНЫЙ</vt:lpstr>
      <vt:lpstr>На дороге будь внимательным!</vt:lpstr>
      <vt:lpstr>Играй на площадке во дворе!</vt:lpstr>
      <vt:lpstr>Не катайся по дороге  на самокате и велосипеде!</vt:lpstr>
      <vt:lpstr>Где ходят пешеходы?  по дороге по тротуару по лесу </vt:lpstr>
      <vt:lpstr>Пешеходы ходят по тротуару.</vt:lpstr>
      <vt:lpstr>На какой сигнал светофора можно переходить дорогу?  на красный на жёлтый на зелёный</vt:lpstr>
      <vt:lpstr>Переходи дорогу на зелёный свет!</vt:lpstr>
      <vt:lpstr>Где нужно играть?  на дороге на тротуаре на площадке во дворе</vt:lpstr>
      <vt:lpstr>Играй на площадке во дворе!</vt:lpstr>
      <vt:lpstr>Знай и соблюдай  правила дорожного движения!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по улице идём.</dc:title>
  <dc:creator>Женя</dc:creator>
  <cp:lastModifiedBy>Компьютер</cp:lastModifiedBy>
  <cp:revision>27</cp:revision>
  <dcterms:created xsi:type="dcterms:W3CDTF">2013-10-14T10:37:47Z</dcterms:created>
  <dcterms:modified xsi:type="dcterms:W3CDTF">2014-02-02T07:08:59Z</dcterms:modified>
</cp:coreProperties>
</file>