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4"/>
  </p:notesMasterIdLst>
  <p:sldIdLst>
    <p:sldId id="256" r:id="rId2"/>
    <p:sldId id="310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1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FCC99"/>
    <a:srgbClr val="99CCFF"/>
    <a:srgbClr val="000099"/>
    <a:srgbClr val="0033CC"/>
    <a:srgbClr val="FFCC66"/>
    <a:srgbClr val="FFFF99"/>
    <a:srgbClr val="FFFF66"/>
    <a:srgbClr val="CCFFFF"/>
    <a:srgbClr val="FF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14" autoAdjust="0"/>
    <p:restoredTop sz="97887" autoAdjust="0"/>
  </p:normalViewPr>
  <p:slideViewPr>
    <p:cSldViewPr>
      <p:cViewPr varScale="1">
        <p:scale>
          <a:sx n="104" d="100"/>
          <a:sy n="104" d="100"/>
        </p:scale>
        <p:origin x="-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4D9AF-1FEE-4560-955E-7F33E7C1FBF1}" type="datetimeFigureOut">
              <a:rPr lang="ru-RU" smtClean="0"/>
              <a:pPr/>
              <a:t>01.04.2009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23851-B7BC-44F2-934B-4535A677DD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23851-B7BC-44F2-934B-4535A677DD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7BFE-FD57-464C-A059-32821DE6BEC0}" type="datetimeFigureOut">
              <a:rPr lang="ru-RU" smtClean="0"/>
              <a:pPr/>
              <a:t>01.04.2009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85F7-820D-4FAF-B7B6-0A1C7EA3E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7BFE-FD57-464C-A059-32821DE6BEC0}" type="datetimeFigureOut">
              <a:rPr lang="ru-RU" smtClean="0"/>
              <a:pPr/>
              <a:t>01.04.2009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85F7-820D-4FAF-B7B6-0A1C7EA3E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7BFE-FD57-464C-A059-32821DE6BEC0}" type="datetimeFigureOut">
              <a:rPr lang="ru-RU" smtClean="0"/>
              <a:pPr/>
              <a:t>01.04.2009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85F7-820D-4FAF-B7B6-0A1C7EA3E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7BFE-FD57-464C-A059-32821DE6BEC0}" type="datetimeFigureOut">
              <a:rPr lang="ru-RU" smtClean="0"/>
              <a:pPr/>
              <a:t>01.04.2009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85F7-820D-4FAF-B7B6-0A1C7EA3E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7BFE-FD57-464C-A059-32821DE6BEC0}" type="datetimeFigureOut">
              <a:rPr lang="ru-RU" smtClean="0"/>
              <a:pPr/>
              <a:t>01.04.2009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85F7-820D-4FAF-B7B6-0A1C7EA3E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7BFE-FD57-464C-A059-32821DE6BEC0}" type="datetimeFigureOut">
              <a:rPr lang="ru-RU" smtClean="0"/>
              <a:pPr/>
              <a:t>01.04.2009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85F7-820D-4FAF-B7B6-0A1C7EA3E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7BFE-FD57-464C-A059-32821DE6BEC0}" type="datetimeFigureOut">
              <a:rPr lang="ru-RU" smtClean="0"/>
              <a:pPr/>
              <a:t>01.04.2009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85F7-820D-4FAF-B7B6-0A1C7EA3E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7BFE-FD57-464C-A059-32821DE6BEC0}" type="datetimeFigureOut">
              <a:rPr lang="ru-RU" smtClean="0"/>
              <a:pPr/>
              <a:t>01.04.2009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85F7-820D-4FAF-B7B6-0A1C7EA3E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7BFE-FD57-464C-A059-32821DE6BEC0}" type="datetimeFigureOut">
              <a:rPr lang="ru-RU" smtClean="0"/>
              <a:pPr/>
              <a:t>01.04.2009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85F7-820D-4FAF-B7B6-0A1C7EA3E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7BFE-FD57-464C-A059-32821DE6BEC0}" type="datetimeFigureOut">
              <a:rPr lang="ru-RU" smtClean="0"/>
              <a:pPr/>
              <a:t>01.04.2009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85F7-820D-4FAF-B7B6-0A1C7EA3E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7BFE-FD57-464C-A059-32821DE6BEC0}" type="datetimeFigureOut">
              <a:rPr lang="ru-RU" smtClean="0"/>
              <a:pPr/>
              <a:t>01.04.2009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85F7-820D-4FAF-B7B6-0A1C7EA3E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6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87BFE-FD57-464C-A059-32821DE6BEC0}" type="datetimeFigureOut">
              <a:rPr lang="ru-RU" smtClean="0"/>
              <a:pPr/>
              <a:t>01.04.2009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085F7-820D-4FAF-B7B6-0A1C7EA3E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39552" y="2564904"/>
            <a:ext cx="778674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C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Благотворительные фонды России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C99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uchmet_120_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39825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79512" y="569360"/>
            <a:ext cx="871543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u="none" strike="noStrike" spc="300" normalizeH="0" baseline="0" dirty="0" smtClean="0">
                <a:ln w="1905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FFCC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  <a:ea typeface="Times New Roman" pitchFamily="18" charset="0"/>
              </a:rPr>
              <a:t>Благотворительность =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u="none" strike="noStrike" spc="300" normalizeH="0" baseline="0" dirty="0" smtClean="0">
                <a:ln w="1905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FFCC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  <a:ea typeface="Times New Roman" pitchFamily="18" charset="0"/>
              </a:rPr>
              <a:t>благо +</a:t>
            </a:r>
            <a:r>
              <a:rPr kumimoji="0" lang="ru-RU" sz="3600" b="1" u="none" strike="noStrike" spc="300" normalizeH="0" dirty="0" smtClean="0">
                <a:ln w="1905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FFCC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  <a:ea typeface="Times New Roman" pitchFamily="18" charset="0"/>
              </a:rPr>
              <a:t> </a:t>
            </a:r>
            <a:r>
              <a:rPr kumimoji="0" lang="ru-RU" sz="3600" b="1" u="none" strike="noStrike" spc="300" normalizeH="0" baseline="0" dirty="0" smtClean="0">
                <a:ln w="1905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FFCC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  <a:ea typeface="Times New Roman" pitchFamily="18" charset="0"/>
              </a:rPr>
              <a:t>творить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u="none" strike="noStrike" spc="300" normalizeH="0" baseline="0" dirty="0" smtClean="0">
              <a:ln w="19050" cmpd="sng">
                <a:solidFill>
                  <a:srgbClr val="0070C0"/>
                </a:solidFill>
                <a:prstDash val="solid"/>
                <a:miter lim="800000"/>
              </a:ln>
              <a:solidFill>
                <a:srgbClr val="FFCC99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Franklin Gothic Heavy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u="none" strike="noStrike" spc="300" normalizeH="0" baseline="0" dirty="0" smtClean="0">
              <a:ln w="19050" cmpd="sng">
                <a:solidFill>
                  <a:srgbClr val="0070C0"/>
                </a:solidFill>
                <a:prstDash val="solid"/>
                <a:miter lim="800000"/>
              </a:ln>
              <a:solidFill>
                <a:srgbClr val="FFCC99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Franklin Gothic Heavy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u="none" strike="noStrike" spc="300" normalizeH="0" baseline="0" dirty="0" smtClean="0">
                <a:ln w="1905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FFCC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  <a:ea typeface="Times New Roman" pitchFamily="18" charset="0"/>
              </a:rPr>
              <a:t>Творить благо (добро) = 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u="none" strike="noStrike" spc="300" normalizeH="0" baseline="0" dirty="0" smtClean="0">
                <a:ln w="1905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FFCC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  <a:ea typeface="Times New Roman" pitchFamily="18" charset="0"/>
              </a:rPr>
              <a:t>нести добро людям во благо их</a:t>
            </a:r>
            <a:r>
              <a:rPr kumimoji="0" lang="ru-RU" sz="3600" b="1" u="none" strike="noStrike" spc="300" normalizeH="0" baseline="0" dirty="0" smtClean="0">
                <a:ln w="1905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FFCC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Franklin Gothic Heavy" pitchFamily="34" charset="0"/>
              </a:rPr>
              <a:t> </a:t>
            </a:r>
          </a:p>
        </p:txBody>
      </p:sp>
      <p:pic>
        <p:nvPicPr>
          <p:cNvPr id="3" name="Рисунок 2" descr="р.pn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3707904" y="2276872"/>
            <a:ext cx="2016224" cy="1845980"/>
          </a:xfrm>
          <a:prstGeom prst="rect">
            <a:avLst/>
          </a:prstGeom>
        </p:spPr>
      </p:pic>
      <p:pic>
        <p:nvPicPr>
          <p:cNvPr id="4" name="Picture 2" descr="uchmet_120_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39825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755576" y="2492896"/>
            <a:ext cx="757467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Благотворительный фонд В. Потанина – один из первых частных фондов в истории современной России – создан в 1999 году для реализации масштабных программ в сфере образования и культуры.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Основная задача фонда – содействовать становлению активных, творческих профессионалов и развитию благотворительности в нашей стране. Фонд формирует общественную среду, где ценностями являются творчество, профессионализм и творческая активность.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Важнейшее направление деятельности фонда – проведение долгосрочных стипендиальных и грантовых программ, адресованных талантливым студентам и перспективным преподавателям ведущих государственных вузов России.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pic>
        <p:nvPicPr>
          <p:cNvPr id="69634" name="Picture 2" descr="C:\Documents and Settings\Admin\Рабочий стол\картинки фондов\imgB.asp.jpg"/>
          <p:cNvPicPr>
            <a:picLocks noChangeAspect="1" noChangeArrowheads="1"/>
          </p:cNvPicPr>
          <p:nvPr/>
        </p:nvPicPr>
        <p:blipFill>
          <a:blip r:embed="rId2" cstate="print"/>
          <a:srcRect l="-390"/>
          <a:stretch>
            <a:fillRect/>
          </a:stretch>
        </p:blipFill>
        <p:spPr bwMode="auto">
          <a:xfrm>
            <a:off x="3059832" y="260648"/>
            <a:ext cx="2952328" cy="17515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Picture 2" descr="uchmet_120_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39825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:\Documents and Settings\Admin\Рабочий стол\картинки фондов\V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88640"/>
            <a:ext cx="3513572" cy="2119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83568" y="2564904"/>
            <a:ext cx="76746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Фонд поддержки социальных инноваций «Вольное дело» — одна из крупных благотворительных организаций в России, основанная предпринимателем Олегом Дерипаски в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1998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году для реализации благотворительных и социальных программ в стране. Финансирование осуществляется из личных средств Олега Дерипаска. Миссия фонда — находить эффективные решения значимых социальных проблем . «Вольное Дело» ставит своей целью повышение уровня образования в России, развитие российской науки, сохранение духовного и культурного наследия, качественное улучшение общественного здравоохранения и повышение доступности социальной помощи, а также комплексное развитие территорий РФ.</a:t>
            </a:r>
          </a:p>
        </p:txBody>
      </p:sp>
      <p:pic>
        <p:nvPicPr>
          <p:cNvPr id="4" name="Picture 2" descr="uchmet_120_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39825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539552" y="3645024"/>
            <a:ext cx="774665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Фонд Дмитрия Зимина «Династия»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ервый российский семейный благотворительный фонд. С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оздан в 2001 году.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Занимается развитием фундаментальной науки и образования в России: проводит грантовые конкурсы для студентов и аспирантов, осуществляет программы поддержки учителей и одаренных школьников, содействует популяризации науки, а также просвещению в области общественных наук.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pic>
        <p:nvPicPr>
          <p:cNvPr id="4" name="Рисунок 3" descr="Logo_dyn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404664"/>
            <a:ext cx="2443212" cy="2427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uchmet_120_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39825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Documents and Settings\Admin\Рабочий стол\картинки фондов\logo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04664"/>
            <a:ext cx="3512432" cy="1614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899592" y="3212976"/>
            <a:ext cx="728667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Детский фонд «Виктория» создан в 2004 году. Учредитель — президент корпорации «Уралсиб» Николай Цветков. Основное направление деятельности — помощь детям-сиротам; приоритет отдается развитию и распространению семейных форм устройства таких детей.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+mj-lt"/>
            </a:endParaRPr>
          </a:p>
        </p:txBody>
      </p:sp>
      <p:pic>
        <p:nvPicPr>
          <p:cNvPr id="4" name="Picture 2" descr="uchmet_120_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39825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Documents and Settings\Admin\Рабочий стол\картинки фондов\3609475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32656"/>
            <a:ext cx="3585580" cy="20209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971600" y="2708920"/>
            <a:ext cx="728667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Фонд «Связь времен» учрежден в 2004 году председателем совета директоров ЗАО «Ренова» Виктором Вексельбергом. Основное направление деятельности — возвращение в Россию исторически значимых произведений искусства, находящихся за рубежом. Самый известный проект на этом поприще — приобретение коллекции яиц Фаберже. Одновременно Виктор Вексельберг и его жена Марина учредили семейный фонд «Добрый век», который оказывает поддержку людям с психическими заболеваниями и занимается реформой системы психиатрической помощи.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pic>
        <p:nvPicPr>
          <p:cNvPr id="4" name="Picture 2" descr="uchmet_120_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39825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:\Documents and Settings\Admin\Рабочий стол\картинки фондов\188209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404664"/>
            <a:ext cx="2654036" cy="24447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899592" y="3257716"/>
            <a:ext cx="7244276" cy="1785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Calibri" pitchFamily="34" charset="0"/>
              </a:rPr>
              <a:t>Благотворительный </a:t>
            </a:r>
            <a:r>
              <a:rPr kumimoji="0" lang="ru-RU" sz="1600" b="1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Calibri" pitchFamily="34" charset="0"/>
              </a:rPr>
              <a:t> ф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Calibri" pitchFamily="34" charset="0"/>
              </a:rPr>
              <a:t>онд "Возрождение"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создан в начале 2005г. Основной целью фонда является оказание материальной и иной помощи детям</a:t>
            </a:r>
            <a:r>
              <a:rPr kumimoji="0" lang="ru-RU" sz="1600" b="1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оставшимся без попечения родителей,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инвалидам, 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малоимущим, несовершеннолетним. 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pic>
        <p:nvPicPr>
          <p:cNvPr id="4" name="Picture 2" descr="uchmet_120_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39825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Documents and Settings\Admin\Рабочий стол\картинки фондов\podari zhiz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500042"/>
            <a:ext cx="2807059" cy="1819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827584" y="2852936"/>
            <a:ext cx="738775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Фонд «Подари жизнь» создан 27 ноября 2006 года. Учредители фонда – Дина Корзун и Чулпан Хаматова. В попечительский совет и правление Фонда вошли артисты, врачи, благотворители и волонтеры инициативной группы «Доноры детям». Под опекой фонда находятся клиники, в которых лечатся дети, больные раком: Федеральный центр детской гематологии, детское отделение РНЦ ренгентологии, отделение нейроонкологии и паллиативной помощи НПЦ помощи детям с заболеваниями нервной системы.</a:t>
            </a: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2" descr="uchmet_120_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39825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C:\Documents and Settings\Admin\Рабочий стол\картинки фондов\detyam_sirotam_neobhodima_pomosch_21015657_1_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60648"/>
            <a:ext cx="2652326" cy="2475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899592" y="3573016"/>
            <a:ext cx="7358114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Центр социальной поддержки и защиты граждан «Милосердие» содействует созданию информационно-консультационной службы для беременных и родивших женщин до 18 лет.</a:t>
            </a: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2" descr="uchmet_120_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39825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99592" y="3284984"/>
            <a:ext cx="73581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Ротари Интернэшнл - это ассоциация, объединяющая Ротари клубы по всему миру. Ротари клубы - это нерелигиозные и неполитические благотворительные организации, открытые для всех вне зависимости от национальной и расовой принадлежности, вероисповедания и политических взглядов. </a:t>
            </a: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Главный девиз Ротари Интернэшнл: «Служение превыше себя», а вторым девизом является фраза «Больше всех получают те, которые больше делают» .</a:t>
            </a: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 descr="2012-Rotary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332656"/>
            <a:ext cx="2304256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uchmet_120_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39825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картинки фондов\x_56f3c8c9.jpg"/>
          <p:cNvPicPr>
            <a:picLocks noChangeAspect="1" noChangeArrowheads="1"/>
          </p:cNvPicPr>
          <p:nvPr/>
        </p:nvPicPr>
        <p:blipFill>
          <a:blip r:embed="rId2" cstate="print"/>
          <a:srcRect b="13776"/>
          <a:stretch>
            <a:fillRect/>
          </a:stretch>
        </p:blipFill>
        <p:spPr bwMode="auto">
          <a:xfrm>
            <a:off x="395536" y="404664"/>
            <a:ext cx="5456175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4" name="Прямоугольник 43"/>
          <p:cNvSpPr/>
          <p:nvPr/>
        </p:nvSpPr>
        <p:spPr>
          <a:xfrm>
            <a:off x="0" y="4149080"/>
            <a:ext cx="9144000" cy="22852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cap="none" spc="0" dirty="0" smtClean="0">
                <a:ln w="12700">
                  <a:solidFill>
                    <a:srgbClr val="003399"/>
                  </a:solidFill>
                  <a:prstDash val="solid"/>
                </a:ln>
                <a:solidFill>
                  <a:srgbClr val="FFCC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Franklin Gothic Heavy" pitchFamily="34" charset="0"/>
                <a:cs typeface="Arial" pitchFamily="34" charset="0"/>
              </a:rPr>
              <a:t>Спешите оставить свой след любви, доброты и отваги,</a:t>
            </a:r>
          </a:p>
          <a:p>
            <a:pPr algn="ctr">
              <a:lnSpc>
                <a:spcPct val="150000"/>
              </a:lnSpc>
            </a:pPr>
            <a:r>
              <a:rPr lang="ru-RU" sz="2300" b="1" dirty="0" smtClean="0">
                <a:ln w="12700">
                  <a:solidFill>
                    <a:srgbClr val="003399"/>
                  </a:solidFill>
                  <a:prstDash val="solid"/>
                </a:ln>
                <a:solidFill>
                  <a:srgbClr val="FFCC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Franklin Gothic Heavy" pitchFamily="34" charset="0"/>
                <a:cs typeface="Arial" pitchFamily="34" charset="0"/>
              </a:rPr>
              <a:t>Спешите оставить свой след  в томительном поиске истин.</a:t>
            </a:r>
          </a:p>
          <a:p>
            <a:pPr algn="ctr">
              <a:lnSpc>
                <a:spcPct val="150000"/>
              </a:lnSpc>
            </a:pPr>
            <a:r>
              <a:rPr lang="ru-RU" sz="2400" b="1" cap="none" spc="0" dirty="0" smtClean="0">
                <a:ln w="12700">
                  <a:solidFill>
                    <a:srgbClr val="003399"/>
                  </a:solidFill>
                  <a:prstDash val="solid"/>
                </a:ln>
                <a:solidFill>
                  <a:srgbClr val="FFCC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Franklin Gothic Heavy" pitchFamily="34" charset="0"/>
                <a:cs typeface="Arial" pitchFamily="34" charset="0"/>
              </a:rPr>
              <a:t>Но только не грязный, а чистый. </a:t>
            </a:r>
          </a:p>
          <a:p>
            <a:pPr algn="ctr">
              <a:lnSpc>
                <a:spcPct val="150000"/>
              </a:lnSpc>
            </a:pPr>
            <a:r>
              <a:rPr lang="ru-RU" sz="2400" b="1" cap="none" spc="0" dirty="0" smtClean="0">
                <a:ln w="12700">
                  <a:solidFill>
                    <a:srgbClr val="003399"/>
                  </a:solidFill>
                  <a:prstDash val="solid"/>
                </a:ln>
                <a:solidFill>
                  <a:srgbClr val="FFCC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Franklin Gothic Heavy" pitchFamily="34" charset="0"/>
                <a:cs typeface="Arial" pitchFamily="34" charset="0"/>
              </a:rPr>
              <a:t>Спешите оставить свой след…</a:t>
            </a:r>
            <a:endParaRPr lang="ru-RU" sz="2400" b="1" cap="none" spc="0" dirty="0">
              <a:ln w="12700">
                <a:solidFill>
                  <a:srgbClr val="003399"/>
                </a:solidFill>
                <a:prstDash val="solid"/>
              </a:ln>
              <a:solidFill>
                <a:srgbClr val="FFCC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Franklin Gothic Heavy" pitchFamily="34" charset="0"/>
              <a:cs typeface="Arial" pitchFamily="34" charset="0"/>
            </a:endParaRPr>
          </a:p>
        </p:txBody>
      </p:sp>
      <p:pic>
        <p:nvPicPr>
          <p:cNvPr id="4" name="Picture 2" descr="uchmet_120_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39825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501</TotalTime>
  <Words>507</Words>
  <Application>Microsoft Office PowerPoint</Application>
  <PresentationFormat>Экран (4:3)</PresentationFormat>
  <Paragraphs>24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Тема1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Великие благотворители в России.</dc:title>
  <dc:creator>SamLab.ws</dc:creator>
  <cp:lastModifiedBy>user</cp:lastModifiedBy>
  <cp:revision>98</cp:revision>
  <dcterms:created xsi:type="dcterms:W3CDTF">2008-12-07T09:17:27Z</dcterms:created>
  <dcterms:modified xsi:type="dcterms:W3CDTF">2009-04-01T15:48:43Z</dcterms:modified>
</cp:coreProperties>
</file>